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16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DD2A-E569-4955-9B69-93C19E293FC7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4888-81DE-4DD4-9594-1DF82D95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33" y="947813"/>
            <a:ext cx="9334500" cy="4657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30889" y="3304446"/>
            <a:ext cx="1316309" cy="9859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45" y="3449304"/>
            <a:ext cx="555681" cy="32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07" y="3379523"/>
            <a:ext cx="388372" cy="504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8" y="3923562"/>
            <a:ext cx="1150365" cy="366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7" y="1954271"/>
            <a:ext cx="332393" cy="370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43" y="2513422"/>
            <a:ext cx="427790" cy="396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63" y="2513422"/>
            <a:ext cx="536391" cy="404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94" y="2711711"/>
            <a:ext cx="427790" cy="396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3609480"/>
            <a:ext cx="1696824" cy="822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91" y="2662021"/>
            <a:ext cx="449688" cy="545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7" y="3207759"/>
            <a:ext cx="493114" cy="4242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77" y="3680661"/>
            <a:ext cx="414414" cy="4144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94" y="3304446"/>
            <a:ext cx="610068" cy="610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38" y="4634988"/>
            <a:ext cx="599641" cy="345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7" y="4241916"/>
            <a:ext cx="1330390" cy="3555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76374" y="4595028"/>
            <a:ext cx="1316309" cy="9859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8" y="4607063"/>
            <a:ext cx="427431" cy="4846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56" y="4638831"/>
            <a:ext cx="514544" cy="4502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06" y="5132860"/>
            <a:ext cx="1063299" cy="398963"/>
          </a:xfrm>
          <a:prstGeom prst="rect">
            <a:avLst/>
          </a:prstGeom>
        </p:spPr>
      </p:pic>
      <p:sp>
        <p:nvSpPr>
          <p:cNvPr id="29" name="Left Arrow 28"/>
          <p:cNvSpPr/>
          <p:nvPr/>
        </p:nvSpPr>
        <p:spPr>
          <a:xfrm>
            <a:off x="4078884" y="5110230"/>
            <a:ext cx="1005840" cy="18288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9598940" y="2862375"/>
            <a:ext cx="9144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598535" y="2608431"/>
            <a:ext cx="405" cy="26977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598535" y="2608431"/>
            <a:ext cx="821815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420350" y="2590188"/>
            <a:ext cx="2036" cy="12567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420350" y="2707911"/>
            <a:ext cx="190500" cy="38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0610254" y="2704664"/>
            <a:ext cx="596" cy="10283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0477492" y="2797853"/>
            <a:ext cx="132762" cy="6452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Up Arrow 29"/>
          <p:cNvSpPr/>
          <p:nvPr/>
        </p:nvSpPr>
        <p:spPr>
          <a:xfrm>
            <a:off x="9959128" y="2862376"/>
            <a:ext cx="204861" cy="477602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7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58" y="395926"/>
            <a:ext cx="9728462" cy="56843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808576" y="1905000"/>
            <a:ext cx="4543425" cy="119062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57625" y="3657600"/>
            <a:ext cx="4572000" cy="119062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52001" y="1905000"/>
            <a:ext cx="77624" cy="1752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40480" y="2981325"/>
            <a:ext cx="0" cy="7953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28925" y="2986088"/>
            <a:ext cx="1028700" cy="381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28925" y="2228851"/>
            <a:ext cx="0" cy="7953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28925" y="2212183"/>
            <a:ext cx="771525" cy="71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9501" y="2024062"/>
            <a:ext cx="219075" cy="183956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3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Sanz</dc:creator>
  <cp:lastModifiedBy>Chris Sanz</cp:lastModifiedBy>
  <cp:revision>6</cp:revision>
  <dcterms:created xsi:type="dcterms:W3CDTF">2014-07-23T15:23:05Z</dcterms:created>
  <dcterms:modified xsi:type="dcterms:W3CDTF">2014-07-25T16:46:25Z</dcterms:modified>
</cp:coreProperties>
</file>